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32" y="-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Searches\Desktop\2023-06-27 1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7025" y="-1638300"/>
            <a:ext cx="7772400" cy="10691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Searches\Desktop\2023-06-27 1\1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01638" y="-1835150"/>
            <a:ext cx="7772401" cy="10691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Searches\Desktop\2023-06-27 1\1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28600"/>
            <a:ext cx="7772400" cy="10691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Searches\Desktop\2023-06-27 1\1 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44624"/>
            <a:ext cx="7772400" cy="10691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</cp:revision>
  <dcterms:created xsi:type="dcterms:W3CDTF">2023-06-27T07:18:11Z</dcterms:created>
  <dcterms:modified xsi:type="dcterms:W3CDTF">2023-06-27T07:22:48Z</dcterms:modified>
</cp:coreProperties>
</file>