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65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568" y="0"/>
            <a:ext cx="6646864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9878" y="1"/>
            <a:ext cx="6937878" cy="986787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7535" y="0"/>
            <a:ext cx="6885535" cy="947233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created xsi:type="dcterms:W3CDTF">2022-10-28T13:11:00Z</dcterms:created>
  <dcterms:modified xsi:type="dcterms:W3CDTF">2022-11-04T17:20:19Z</dcterms:modified>
</cp:coreProperties>
</file>