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117" d="100"/>
          <a:sy n="117" d="100"/>
        </p:scale>
        <p:origin x="510" y="102"/>
      </p:cViewPr>
      <p:guideLst>
        <p:guide orient="horz" pos="215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handoutMaster" Target="handoutMasters/handoutMaster1.xml"/><Relationship Id="rId1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en-US" smtClean="0"/>
            </a:fld>
            <a:endParaRPr lang="en-US"/>
          </a:p>
        </p:txBody>
      </p:sp>
      <p:sp>
        <p:nvSpPr>
          <p:cNvPr id="4" name="Slide Image Placeho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 Placeholder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4400" b="1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 smtClean="0"/>
          </a:p>
          <a:p>
            <a:pPr lvl="1"/>
            <a:r>
              <a:rPr lang="en-US" dirty="0"/>
              <a:t>Second level 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3750945"/>
            <a:ext cx="9843135" cy="811530"/>
          </a:xfrm>
        </p:spPr>
        <p:txBody>
          <a:bodyPr anchor="b">
            <a:noAutofit/>
          </a:bodyPr>
          <a:lstStyle>
            <a:lvl1pPr>
              <a:defRPr sz="6000">
                <a:effectLst/>
              </a:defRPr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  <a:endParaRPr lang="en-US" dirty="0" smtClean="0">
              <a:sym typeface="+mn-ea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4400" b="0" i="0">
                <a:effectLst/>
              </a:defRPr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kumimoji="0" lang="en-US" sz="2800" b="0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4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32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Click to edit Master text styles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  <a:endParaRPr lang="en-US" dirty="0" smtClean="0"/>
          </a:p>
          <a:p>
            <a:pPr lvl="2"/>
            <a:r>
              <a:rPr lang="en-US" dirty="0" smtClean="0"/>
              <a:t>Third level</a:t>
            </a:r>
            <a:endParaRPr lang="en-US" dirty="0"/>
          </a:p>
          <a:p>
            <a:pPr lvl="3"/>
            <a:r>
              <a:rPr lang="en-US" dirty="0" smtClean="0"/>
              <a:t>Fourth level</a:t>
            </a:r>
            <a:endParaRPr lang="en-US" dirty="0"/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49AE70B2-8BF9-45C0-BB95-33D1B9D3A854}" type="slidenum">
              <a:rPr lang="en-US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Calibri Light" panose="020F0302020204030204" pitchFamily="34" charset="0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defRPr sz="2800" b="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ru-RU" alt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4" name="Изображение 3" descr="3 00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5400000">
            <a:off x="2670810" y="-1260475"/>
            <a:ext cx="6828790" cy="939609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Замещающее содержимое 3" descr="3 002"/>
          <p:cNvPicPr>
            <a:picLocks noChangeAspect="1"/>
          </p:cNvPicPr>
          <p:nvPr>
            <p:ph idx="1"/>
          </p:nvPr>
        </p:nvPicPr>
        <p:blipFill>
          <a:blip r:embed="rId1"/>
          <a:srcRect r="6023"/>
          <a:stretch>
            <a:fillRect/>
          </a:stretch>
        </p:blipFill>
        <p:spPr>
          <a:xfrm rot="5400000">
            <a:off x="2950845" y="-1591945"/>
            <a:ext cx="6865620" cy="100520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Замещающее содержимое 3" descr="3 003"/>
          <p:cNvPicPr>
            <a:picLocks noChangeAspect="1"/>
          </p:cNvPicPr>
          <p:nvPr>
            <p:ph idx="1"/>
          </p:nvPr>
        </p:nvPicPr>
        <p:blipFill>
          <a:blip r:embed="rId1"/>
          <a:srcRect r="1898"/>
          <a:stretch>
            <a:fillRect/>
          </a:stretch>
        </p:blipFill>
        <p:spPr>
          <a:xfrm rot="5400000">
            <a:off x="3367405" y="-1347470"/>
            <a:ext cx="6695440" cy="939038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Замещающее содержимое 3" descr="3 00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 rot="5400000">
            <a:off x="3268980" y="-1287145"/>
            <a:ext cx="6852920" cy="942911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Замещающее содержимое 3" descr="3 005"/>
          <p:cNvPicPr>
            <a:picLocks noChangeAspect="1"/>
          </p:cNvPicPr>
          <p:nvPr>
            <p:ph idx="1"/>
          </p:nvPr>
        </p:nvPicPr>
        <p:blipFill>
          <a:blip r:embed="rId1"/>
          <a:srcRect b="24869"/>
          <a:stretch>
            <a:fillRect/>
          </a:stretch>
        </p:blipFill>
        <p:spPr>
          <a:xfrm>
            <a:off x="2997835" y="635"/>
            <a:ext cx="6631940" cy="685673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Замещающее содержимое 3" descr="3 006"/>
          <p:cNvPicPr>
            <a:picLocks noChangeAspect="1"/>
          </p:cNvPicPr>
          <p:nvPr>
            <p:ph idx="1"/>
          </p:nvPr>
        </p:nvPicPr>
        <p:blipFill>
          <a:blip r:embed="rId1"/>
          <a:srcRect r="2696"/>
          <a:stretch>
            <a:fillRect/>
          </a:stretch>
        </p:blipFill>
        <p:spPr>
          <a:xfrm rot="5400000">
            <a:off x="3180715" y="-1410970"/>
            <a:ext cx="6817995" cy="964120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Замещающее содержимое 3" descr="3 007"/>
          <p:cNvPicPr>
            <a:picLocks noChangeAspect="1"/>
          </p:cNvPicPr>
          <p:nvPr>
            <p:ph idx="1"/>
          </p:nvPr>
        </p:nvPicPr>
        <p:blipFill>
          <a:blip r:embed="rId1"/>
          <a:srcRect r="5890"/>
          <a:stretch>
            <a:fillRect/>
          </a:stretch>
        </p:blipFill>
        <p:spPr>
          <a:xfrm rot="5400000">
            <a:off x="3017520" y="-1574800"/>
            <a:ext cx="6817995" cy="996759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Presentation</Application>
  <PresentationFormat>宽屏</PresentationFormat>
  <Paragraphs>0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5" baseType="lpstr">
      <vt:lpstr>Arial</vt:lpstr>
      <vt:lpstr>SimSun</vt:lpstr>
      <vt:lpstr>Wingdings</vt:lpstr>
      <vt:lpstr>Calibri Light</vt:lpstr>
      <vt:lpstr>Arial Unicode MS</vt:lpstr>
      <vt:lpstr>Microsoft YaHei</vt:lpstr>
      <vt:lpstr>Calibri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2</cp:revision>
  <dcterms:created xsi:type="dcterms:W3CDTF">2024-04-12T08:50:52Z</dcterms:created>
  <dcterms:modified xsi:type="dcterms:W3CDTF">2024-04-12T09:03:00Z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1049-12.2.0.13489</vt:lpwstr>
  </property>
  <property fmtid="{D5CDD505-2E9C-101B-9397-08002B2CF9AE}" pid="3" name="ICV">
    <vt:lpwstr>7E17C36D5012493D861D34D327352986_11</vt:lpwstr>
  </property>
</Properties>
</file>