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/>
              <a:t>Second level 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 smtClean="0">
              <a:sym typeface="+mn-ea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  <a:endParaRPr lang="en-US" dirty="0" smtClean="0"/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Изображение 3" descr="1 001"/>
          <p:cNvPicPr>
            <a:picLocks noChangeAspect="1"/>
          </p:cNvPicPr>
          <p:nvPr/>
        </p:nvPicPr>
        <p:blipFill>
          <a:blip r:embed="rId1"/>
          <a:srcRect l="7742" r="5873"/>
          <a:stretch>
            <a:fillRect/>
          </a:stretch>
        </p:blipFill>
        <p:spPr>
          <a:xfrm rot="5400000">
            <a:off x="2852420" y="-1993900"/>
            <a:ext cx="6837045" cy="108902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Изображение 5" descr="1 002"/>
          <p:cNvPicPr>
            <a:picLocks noChangeAspect="1"/>
          </p:cNvPicPr>
          <p:nvPr/>
        </p:nvPicPr>
        <p:blipFill>
          <a:blip r:embed="rId1"/>
          <a:srcRect l="5696"/>
          <a:stretch>
            <a:fillRect/>
          </a:stretch>
        </p:blipFill>
        <p:spPr>
          <a:xfrm rot="5400000">
            <a:off x="3075305" y="-1453515"/>
            <a:ext cx="6759575" cy="986218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Изображение 5" descr="1 003"/>
          <p:cNvPicPr>
            <a:picLocks noChangeAspect="1"/>
          </p:cNvPicPr>
          <p:nvPr/>
        </p:nvPicPr>
        <p:blipFill>
          <a:blip r:embed="rId1"/>
          <a:srcRect l="2565" r="5814"/>
          <a:stretch>
            <a:fillRect/>
          </a:stretch>
        </p:blipFill>
        <p:spPr>
          <a:xfrm rot="5400000">
            <a:off x="3209925" y="-1620520"/>
            <a:ext cx="6715125" cy="1008507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Изображение 5" descr="1 004"/>
          <p:cNvPicPr>
            <a:picLocks noChangeAspect="1"/>
          </p:cNvPicPr>
          <p:nvPr/>
        </p:nvPicPr>
        <p:blipFill>
          <a:blip r:embed="rId1"/>
          <a:srcRect l="4774" r="7244"/>
          <a:stretch>
            <a:fillRect/>
          </a:stretch>
        </p:blipFill>
        <p:spPr>
          <a:xfrm rot="5400000">
            <a:off x="3017520" y="-1687195"/>
            <a:ext cx="6594475" cy="103124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Изображение 5" descr="1 005"/>
          <p:cNvPicPr>
            <a:picLocks noChangeAspect="1"/>
          </p:cNvPicPr>
          <p:nvPr/>
        </p:nvPicPr>
        <p:blipFill>
          <a:blip r:embed="rId1"/>
          <a:srcRect l="6277"/>
          <a:stretch>
            <a:fillRect/>
          </a:stretch>
        </p:blipFill>
        <p:spPr>
          <a:xfrm rot="5400000">
            <a:off x="2913380" y="-1624330"/>
            <a:ext cx="6873875" cy="100901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Изображение 5" descr="1 006"/>
          <p:cNvPicPr>
            <a:picLocks noChangeAspect="1"/>
          </p:cNvPicPr>
          <p:nvPr/>
        </p:nvPicPr>
        <p:blipFill>
          <a:blip r:embed="rId1"/>
          <a:srcRect r="6912"/>
          <a:stretch>
            <a:fillRect/>
          </a:stretch>
        </p:blipFill>
        <p:spPr>
          <a:xfrm rot="5400000">
            <a:off x="2667000" y="-1639570"/>
            <a:ext cx="6858635" cy="101377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Изображение 5" descr="1 007"/>
          <p:cNvPicPr>
            <a:picLocks noChangeAspect="1"/>
          </p:cNvPicPr>
          <p:nvPr/>
        </p:nvPicPr>
        <p:blipFill>
          <a:blip r:embed="rId1"/>
          <a:srcRect l="4238"/>
          <a:stretch>
            <a:fillRect/>
          </a:stretch>
        </p:blipFill>
        <p:spPr>
          <a:xfrm rot="5400000">
            <a:off x="3018790" y="-1481455"/>
            <a:ext cx="6844030" cy="98336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Изображение 5" descr="1 008"/>
          <p:cNvPicPr>
            <a:picLocks noChangeAspect="1"/>
          </p:cNvPicPr>
          <p:nvPr/>
        </p:nvPicPr>
        <p:blipFill>
          <a:blip r:embed="rId1"/>
          <a:srcRect l="6668" r="1741"/>
          <a:stretch>
            <a:fillRect/>
          </a:stretch>
        </p:blipFill>
        <p:spPr>
          <a:xfrm rot="5400000">
            <a:off x="3143250" y="-1518285"/>
            <a:ext cx="6445885" cy="96837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Изображение 5" descr="1 009"/>
          <p:cNvPicPr>
            <a:picLocks noChangeAspect="1"/>
          </p:cNvPicPr>
          <p:nvPr/>
        </p:nvPicPr>
        <p:blipFill>
          <a:blip r:embed="rId1"/>
          <a:srcRect r="8859"/>
          <a:stretch>
            <a:fillRect/>
          </a:stretch>
        </p:blipFill>
        <p:spPr>
          <a:xfrm rot="5400000">
            <a:off x="2741930" y="-1388110"/>
            <a:ext cx="6520180" cy="984313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Presentation</Application>
  <PresentationFormat>宽屏</PresentationFormat>
  <Paragraphs>0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Arial</vt:lpstr>
      <vt:lpstr>SimSun</vt:lpstr>
      <vt:lpstr>Wingdings</vt:lpstr>
      <vt:lpstr>Calibri Light</vt:lpstr>
      <vt:lpstr>Arial Unicode MS</vt:lpstr>
      <vt:lpstr>Microsoft YaHei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2</cp:revision>
  <dcterms:created xsi:type="dcterms:W3CDTF">2024-02-20T09:31:05Z</dcterms:created>
  <dcterms:modified xsi:type="dcterms:W3CDTF">2024-02-20T09:36:52Z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1049-12.2.0.13431</vt:lpwstr>
  </property>
  <property fmtid="{D5CDD505-2E9C-101B-9397-08002B2CF9AE}" pid="3" name="ICV">
    <vt:lpwstr>FA80C0C75DAC4169A3A27A03D8ABBA3E_12</vt:lpwstr>
  </property>
</Properties>
</file>