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4" d="100"/>
          <a:sy n="34" d="100"/>
        </p:scale>
        <p:origin x="-1176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Searches\Desktop\2023-11-15 1\1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287975" y="-1287975"/>
            <a:ext cx="6858000" cy="9433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Searches\Desktop\2023-11-15 1\1 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039536" y="-1246463"/>
            <a:ext cx="6823052" cy="93858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Searches\Desktop\2023-11-15 1\1 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287975" y="-1287976"/>
            <a:ext cx="6858000" cy="94339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Searches\Desktop\2023-11-15 1\1 004.jpg"/>
          <p:cNvPicPr>
            <a:picLocks noChangeAspect="1" noChangeArrowheads="1"/>
          </p:cNvPicPr>
          <p:nvPr/>
        </p:nvPicPr>
        <p:blipFill>
          <a:blip r:embed="rId2" cstate="print"/>
          <a:srcRect r="2917"/>
          <a:stretch>
            <a:fillRect/>
          </a:stretch>
        </p:blipFill>
        <p:spPr bwMode="auto">
          <a:xfrm rot="5400000">
            <a:off x="1345333" y="-940669"/>
            <a:ext cx="6453336" cy="91440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User\Searches\Desktop\2023-11-15 1\1 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-387424"/>
            <a:ext cx="5738167" cy="7893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Searches\Desktop\2023-11-15 1\1 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240727" y="-989132"/>
            <a:ext cx="6606406" cy="90878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User\Searches\Desktop\2023-11-15 1\1 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245309" y="-1248878"/>
            <a:ext cx="6649814" cy="91475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</cp:revision>
  <dcterms:created xsi:type="dcterms:W3CDTF">2023-11-17T06:49:25Z</dcterms:created>
  <dcterms:modified xsi:type="dcterms:W3CDTF">2023-11-17T06:55:33Z</dcterms:modified>
</cp:coreProperties>
</file>