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1" d="100"/>
          <a:sy n="61" d="100"/>
        </p:scale>
        <p:origin x="-2214" y="-6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5BAB7-4354-48E9-9688-7692EA608492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DA938-DEF2-47EB-A399-D56C0FBD16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5BAB7-4354-48E9-9688-7692EA608492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DA938-DEF2-47EB-A399-D56C0FBD16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5BAB7-4354-48E9-9688-7692EA608492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DA938-DEF2-47EB-A399-D56C0FBD16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5BAB7-4354-48E9-9688-7692EA608492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DA938-DEF2-47EB-A399-D56C0FBD16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5BAB7-4354-48E9-9688-7692EA608492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DA938-DEF2-47EB-A399-D56C0FBD16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5BAB7-4354-48E9-9688-7692EA608492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DA938-DEF2-47EB-A399-D56C0FBD16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5BAB7-4354-48E9-9688-7692EA608492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DA938-DEF2-47EB-A399-D56C0FBD16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5BAB7-4354-48E9-9688-7692EA608492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DA938-DEF2-47EB-A399-D56C0FBD16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5BAB7-4354-48E9-9688-7692EA608492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DA938-DEF2-47EB-A399-D56C0FBD16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5BAB7-4354-48E9-9688-7692EA608492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DA938-DEF2-47EB-A399-D56C0FBD16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5BAB7-4354-48E9-9688-7692EA608492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DA938-DEF2-47EB-A399-D56C0FBD16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E5BAB7-4354-48E9-9688-7692EA608492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EDA938-DEF2-47EB-A399-D56C0FBD167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Searches\Desktop\2023-04-13 1\1 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256580" y="-1089395"/>
            <a:ext cx="6690817" cy="92039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User\Searches\Desktop\2023-04-13 1\1 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239025" y="-978377"/>
            <a:ext cx="6597352" cy="90754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User\Searches\Desktop\2023-04-13 1\1 0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259024" y="-1259022"/>
            <a:ext cx="6703830" cy="92218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User\Searches\Desktop\2023-04-13 1\1 0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225502" y="-1225501"/>
            <a:ext cx="6525344" cy="89763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Searches\Desktop\2023-04-13 1\1 0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0"/>
            <a:ext cx="7143601" cy="98268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User\Searches\Desktop\2023-04-13 1\1 0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211978" y="-1211977"/>
            <a:ext cx="6453336" cy="88772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User\Searches\Desktop\2023-04-13 1\1 0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213687" y="-1213687"/>
            <a:ext cx="6462440" cy="88898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Экран (4:3)</PresentationFormat>
  <Paragraphs>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1</cp:revision>
  <dcterms:created xsi:type="dcterms:W3CDTF">2023-04-13T07:39:28Z</dcterms:created>
  <dcterms:modified xsi:type="dcterms:W3CDTF">2023-04-13T07:44:35Z</dcterms:modified>
</cp:coreProperties>
</file>