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57696" y="-1252795"/>
            <a:ext cx="6669362" cy="91749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52795" y="-1252793"/>
            <a:ext cx="6669361" cy="91749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6890" y="-1026820"/>
            <a:ext cx="6637932" cy="913171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21846" y="-1252794"/>
            <a:ext cx="6669360" cy="917494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225514" y="-1141625"/>
            <a:ext cx="6515150" cy="896280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34689" y="-956839"/>
            <a:ext cx="6481414" cy="891639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52794" y="-1252794"/>
            <a:ext cx="6669361" cy="917494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2022-10-28T13:11:00Z</dcterms:created>
  <dcterms:modified xsi:type="dcterms:W3CDTF">2023-03-14T07:48:11Z</dcterms:modified>
</cp:coreProperties>
</file>