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 001.jpg"/>
          <p:cNvPicPr>
            <a:picLocks noChangeAspect="1"/>
          </p:cNvPicPr>
          <p:nvPr/>
        </p:nvPicPr>
        <p:blipFill>
          <a:blip r:embed="rId2" cstate="print"/>
          <a:srcRect l="6578" t="5901" r="14338"/>
          <a:stretch>
            <a:fillRect/>
          </a:stretch>
        </p:blipFill>
        <p:spPr>
          <a:xfrm rot="5400000">
            <a:off x="1778897" y="-1374233"/>
            <a:ext cx="5586205" cy="91440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972" t="5452" r="1913"/>
          <a:stretch>
            <a:fillRect/>
          </a:stretch>
        </p:blipFill>
        <p:spPr>
          <a:xfrm rot="5400000">
            <a:off x="1229037" y="-968387"/>
            <a:ext cx="6434412" cy="889248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861" r="6290"/>
          <a:stretch>
            <a:fillRect/>
          </a:stretch>
        </p:blipFill>
        <p:spPr>
          <a:xfrm rot="5400000">
            <a:off x="1424389" y="-1090597"/>
            <a:ext cx="6402726" cy="903649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972" t="3861" r="4102" b="2270"/>
          <a:stretch>
            <a:fillRect/>
          </a:stretch>
        </p:blipFill>
        <p:spPr>
          <a:xfrm rot="5400000">
            <a:off x="1525929" y="-928037"/>
            <a:ext cx="6229300" cy="875068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972" t="5452"/>
          <a:stretch>
            <a:fillRect/>
          </a:stretch>
        </p:blipFill>
        <p:spPr>
          <a:xfrm rot="5400000">
            <a:off x="1173059" y="-1173060"/>
            <a:ext cx="6618368" cy="896448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643" r="14883"/>
          <a:stretch>
            <a:fillRect/>
          </a:stretch>
        </p:blipFill>
        <p:spPr>
          <a:xfrm rot="5555381">
            <a:off x="1862580" y="-864757"/>
            <a:ext cx="5680011" cy="866215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70"/>
          <a:stretch>
            <a:fillRect/>
          </a:stretch>
        </p:blipFill>
        <p:spPr>
          <a:xfrm rot="5400000">
            <a:off x="1458380" y="-874204"/>
            <a:ext cx="6171110" cy="829679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70" r="1913"/>
          <a:stretch>
            <a:fillRect/>
          </a:stretch>
        </p:blipFill>
        <p:spPr>
          <a:xfrm rot="5400000">
            <a:off x="1343804" y="-903644"/>
            <a:ext cx="6281915" cy="861049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16 января</a:t>
            </a:r>
            <a:endParaRPr lang="ru-RU" dirty="0"/>
          </a:p>
        </p:txBody>
      </p:sp>
      <p:pic>
        <p:nvPicPr>
          <p:cNvPr id="4" name="Содержимое 3" descr="2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70" r="10668"/>
          <a:stretch>
            <a:fillRect/>
          </a:stretch>
        </p:blipFill>
        <p:spPr>
          <a:xfrm rot="5400000">
            <a:off x="1770813" y="-754588"/>
            <a:ext cx="5731682" cy="8626251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16 января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2022-10-28T13:11:00Z</dcterms:created>
  <dcterms:modified xsi:type="dcterms:W3CDTF">2023-02-02T12:48:36Z</dcterms:modified>
</cp:coreProperties>
</file>