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274479" y="-978619"/>
            <a:ext cx="6597353" cy="90758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 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390819" y="-1037433"/>
            <a:ext cx="6527108" cy="8979254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 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30886" y="-1042245"/>
            <a:ext cx="6552728" cy="9014499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 0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248568" y="-1192698"/>
            <a:ext cx="6646865" cy="9144001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 0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98886"/>
            <a:ext cx="5184576" cy="7132351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 0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440708" y="-869546"/>
            <a:ext cx="6330749" cy="8709126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 0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561366" y="-833174"/>
            <a:ext cx="6206399" cy="8538059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2</cp:revision>
  <dcterms:created xsi:type="dcterms:W3CDTF">2022-10-28T13:11:00Z</dcterms:created>
  <dcterms:modified xsi:type="dcterms:W3CDTF">2022-11-16T06:32:26Z</dcterms:modified>
</cp:coreProperties>
</file>