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Searches\Desktop\2022-09-06 1\1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8975540" cy="6524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Searches\Desktop\2022-09-06 1\1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344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Searches\Desktop\2022-09-06 1\1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1137"/>
            <a:ext cx="9144000" cy="6646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Searches\Desktop\2022-09-06 1\1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1137"/>
            <a:ext cx="9144000" cy="6646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Searches\Desktop\2022-09-06 1\1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0"/>
            <a:ext cx="6559243" cy="90229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 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448097" y="-1079944"/>
            <a:ext cx="6370080" cy="876323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Searches\Desktop\2022-09-06 1\1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7"/>
            <a:ext cx="9144000" cy="66468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created xsi:type="dcterms:W3CDTF">2022-09-06T09:15:13Z</dcterms:created>
  <dcterms:modified xsi:type="dcterms:W3CDTF">2022-11-16T06:43:48Z</dcterms:modified>
</cp:coreProperties>
</file>