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38558" y="-1238557"/>
            <a:ext cx="6666886" cy="9144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33363" y="-1109570"/>
            <a:ext cx="6565926" cy="903265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890" y="-1142758"/>
            <a:ext cx="6637932" cy="913171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08458" y="-976504"/>
            <a:ext cx="6586101" cy="906040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889" y="-1090415"/>
            <a:ext cx="6637933" cy="913171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889" y="-1090415"/>
            <a:ext cx="6637933" cy="913171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52793" y="-1252794"/>
            <a:ext cx="6669360" cy="917494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87641" y="-1287641"/>
            <a:ext cx="6568718" cy="9144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72798" y="-1071873"/>
            <a:ext cx="6710456" cy="923148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59177" y="-1026824"/>
            <a:ext cx="6637933" cy="913171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280" y="-986338"/>
            <a:ext cx="6638446" cy="913242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8570" y="-1248568"/>
            <a:ext cx="6646864" cy="914400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71318" y="-1056331"/>
            <a:ext cx="6627712" cy="911765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6889" y="-1090415"/>
            <a:ext cx="6637933" cy="913171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2022-09-16T17:22:44Z</dcterms:created>
  <dcterms:modified xsi:type="dcterms:W3CDTF">2022-09-16T17:39:09Z</dcterms:modified>
</cp:coreProperties>
</file>