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60" d="100"/>
          <a:sy n="160" d="100"/>
        </p:scale>
        <p:origin x="-582" y="16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2" cstate="print"/>
          <a:srcRect l="5583" t="5113" r="4500" b="6876"/>
          <a:stretch>
            <a:fillRect/>
          </a:stretch>
        </p:blipFill>
        <p:spPr>
          <a:xfrm>
            <a:off x="1" y="-1"/>
            <a:ext cx="6790780" cy="91440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675" t="6997" r="2391" b="4695"/>
          <a:stretch>
            <a:fillRect/>
          </a:stretch>
        </p:blipFill>
        <p:spPr>
          <a:xfrm>
            <a:off x="0" y="0"/>
            <a:ext cx="6858000" cy="906235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675" t="4610" r="4033" b="4695"/>
          <a:stretch>
            <a:fillRect/>
          </a:stretch>
        </p:blipFill>
        <p:spPr>
          <a:xfrm>
            <a:off x="0" y="-8871"/>
            <a:ext cx="6623789" cy="915287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675" t="4610" b="4695"/>
          <a:stretch>
            <a:fillRect/>
          </a:stretch>
        </p:blipFill>
        <p:spPr>
          <a:xfrm>
            <a:off x="221152" y="365192"/>
            <a:ext cx="6636848" cy="877880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2022-05-19T09:16:16Z</dcterms:created>
  <dcterms:modified xsi:type="dcterms:W3CDTF">2022-05-19T09:22:22Z</dcterms:modified>
</cp:coreProperties>
</file>