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6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Searches\Desktop\2022-04-20 2\2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07623" y="-1239025"/>
            <a:ext cx="6597352" cy="9075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Searches\Desktop\2022-04-20 2\2 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74583" y="-990024"/>
            <a:ext cx="6412031" cy="88204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Searches\Desktop\2022-04-20 2\2 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589925" y="-789725"/>
            <a:ext cx="6359685" cy="8748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Searches\Desktop\2022-04-20 2\2 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78689" y="-807312"/>
            <a:ext cx="6453334" cy="88772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Searches\Desktop\2022-04-20 2\2 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65570" y="-1165041"/>
            <a:ext cx="6464379" cy="88924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Searches\Desktop\2022-04-20 2\2 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39024" y="-978376"/>
            <a:ext cx="6597352" cy="9075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Searches\Desktop\2022-04-20 2\2 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07623" y="-1239025"/>
            <a:ext cx="6597352" cy="9075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Searches\Desktop\2022-04-20 2\2 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93154" y="-1225502"/>
            <a:ext cx="6525344" cy="8976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</cp:revision>
  <dcterms:created xsi:type="dcterms:W3CDTF">2022-04-19T15:17:14Z</dcterms:created>
  <dcterms:modified xsi:type="dcterms:W3CDTF">2022-04-20T13:51:13Z</dcterms:modified>
</cp:coreProperties>
</file>