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Searches\Desktop\2022-04-19 1\1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73679" y="-1287975"/>
            <a:ext cx="6857999" cy="9433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Searches\Desktop\2022-04-19 1\1 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42998" y="-1143001"/>
            <a:ext cx="6858001" cy="91440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Searches\Desktop\2022-04-19 1\1 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90867" y="-1190867"/>
            <a:ext cx="6858001" cy="92397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Searches\Desktop\2022-04-19 1\1 004.jpg"/>
          <p:cNvPicPr>
            <a:picLocks noChangeAspect="1" noChangeArrowheads="1"/>
          </p:cNvPicPr>
          <p:nvPr/>
        </p:nvPicPr>
        <p:blipFill>
          <a:blip r:embed="rId2" cstate="print"/>
          <a:srcRect l="10142" t="985" r="6230" b="2213"/>
          <a:stretch>
            <a:fillRect/>
          </a:stretch>
        </p:blipFill>
        <p:spPr bwMode="auto">
          <a:xfrm rot="5571131">
            <a:off x="1430447" y="-935215"/>
            <a:ext cx="6347414" cy="8678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Searches\Desktop\2022-04-19 1\1 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63124" y="-932092"/>
            <a:ext cx="6350916" cy="87364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Searches\Desktop\2022-04-19 1\1 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07621" y="-978380"/>
            <a:ext cx="6597354" cy="90754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Searches\Desktop\2022-04-19 1\1 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26564" y="-1220083"/>
            <a:ext cx="6581406" cy="90534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Searches\Desktop\2022-04-19 1\1 008.jpg"/>
          <p:cNvPicPr>
            <a:picLocks noChangeAspect="1" noChangeArrowheads="1"/>
          </p:cNvPicPr>
          <p:nvPr/>
        </p:nvPicPr>
        <p:blipFill>
          <a:blip r:embed="rId2" cstate="print"/>
          <a:srcRect t="2095" r="4284" b="1602"/>
          <a:stretch>
            <a:fillRect/>
          </a:stretch>
        </p:blipFill>
        <p:spPr bwMode="auto">
          <a:xfrm rot="5571490">
            <a:off x="1510823" y="-836780"/>
            <a:ext cx="6276761" cy="86874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2</cp:revision>
  <dcterms:created xsi:type="dcterms:W3CDTF">2022-04-19T15:17:14Z</dcterms:created>
  <dcterms:modified xsi:type="dcterms:W3CDTF">2022-04-19T15:30:04Z</dcterms:modified>
</cp:coreProperties>
</file>